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FFF5E5"/>
    <a:srgbClr val="51B1B8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프론트엔드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(React, PHP), </a:t>
            </a:r>
            <a:r>
              <a:rPr lang="ko-KR" alt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플러터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(Flutter)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활용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앱개발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양성과정</a:t>
            </a:r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이재윤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서브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서브 페이지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오브젝트는 각각 애니메이션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예약 영역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테두리 색이 바뀌고 버튼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색이 반전됨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향후 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869" y="1965960"/>
            <a:ext cx="32804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1B1B8"/>
                </a:solidFill>
              </a:rPr>
              <a:t># </a:t>
            </a:r>
            <a:r>
              <a:rPr lang="ko-KR" altLang="en-US" sz="3200" dirty="0" smtClean="0">
                <a:solidFill>
                  <a:srgbClr val="51B1B8"/>
                </a:solidFill>
              </a:rPr>
              <a:t>향후 계획</a:t>
            </a:r>
            <a:endParaRPr lang="en-US" altLang="ko-KR" sz="32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미디어 쿼리 완료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메인 영역 텍스트 배너 개별 등장 애니메이션 적용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동영상 영역 클릭 시 사이트 이동 없이 동영상 재생</a:t>
            </a:r>
            <a:endParaRPr lang="en-US" altLang="ko-KR" sz="2400" dirty="0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0E04DF-302E-7609-D4B9-5304B016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06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E8441-B19D-4BE6-8CE4-B499994A33B9}"/>
              </a:ext>
            </a:extLst>
          </p:cNvPr>
          <p:cNvSpPr txBox="1"/>
          <p:nvPr/>
        </p:nvSpPr>
        <p:spPr>
          <a:xfrm>
            <a:off x="1696398" y="2846055"/>
            <a:ext cx="879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</a:t>
            </a:r>
            <a:r>
              <a:rPr lang="ko-KR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93899"/>
            <a:chOff x="1537501" y="1661531"/>
            <a:chExt cx="2719123" cy="2393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2ADCA-873C-60E2-5224-DE4D8CB363CD}"/>
                </a:ext>
              </a:extLst>
            </p:cNvPr>
            <p:cNvSpPr txBox="1"/>
            <p:nvPr/>
          </p:nvSpPr>
          <p:spPr>
            <a:xfrm>
              <a:off x="1537501" y="347065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계획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PIC </a:t>
            </a:r>
            <a:r>
              <a:rPr lang="ko-KR" altLang="en-US" b="1" dirty="0" smtClean="0">
                <a:solidFill>
                  <a:schemeClr val="bg1"/>
                </a:solidFill>
              </a:rPr>
              <a:t>사이트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선정이유</a:t>
            </a:r>
            <a:endParaRPr lang="en-US" altLang="ko-KR" sz="2400" b="1" dirty="0" smtClean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활용한 다양한 애니메이션 효과를 잘 표현할 수 있다고 생각하여 선정하게 됨</a:t>
            </a:r>
            <a:endParaRPr lang="en-US" altLang="ko-KR" dirty="0" smtClean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#PIC 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전체적으로 </a:t>
            </a:r>
            <a:r>
              <a:rPr lang="ko-KR" altLang="en-US" dirty="0"/>
              <a:t>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 smtClean="0"/>
              <a:t>스크롤액션</a:t>
            </a:r>
            <a:r>
              <a:rPr lang="en-US" altLang="ko-KR" dirty="0" smtClean="0"/>
              <a:t>/ </a:t>
            </a:r>
            <a:r>
              <a:rPr lang="ko-KR" altLang="en-US" dirty="0"/>
              <a:t>배너 효과 </a:t>
            </a:r>
            <a:r>
              <a:rPr lang="ko-KR" altLang="en-US" dirty="0" smtClean="0"/>
              <a:t>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제작기법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#FFF</a:t>
              </a:r>
              <a:endParaRPr lang="en-US" altLang="ko-K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#FF0099</a:t>
              </a:r>
              <a:endParaRPr lang="en-US" altLang="ko-KR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'Poppins</a:t>
            </a:r>
            <a:r>
              <a:rPr lang="en-US" altLang="ko-KR" dirty="0"/>
              <a:t>', </a:t>
            </a:r>
            <a:r>
              <a:rPr lang="en-US" altLang="ko-KR" dirty="0" smtClean="0"/>
              <a:t>Sans-serif</a:t>
            </a:r>
            <a:r>
              <a:rPr lang="en-US" altLang="ko-KR" dirty="0"/>
              <a:t>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상단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dirty="0" smtClean="0">
              <a:solidFill>
                <a:srgbClr val="51B1B8"/>
              </a:solidFill>
            </a:endParaRP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화면 상단에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고정됨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햄버거</a:t>
            </a:r>
            <a:r>
              <a:rPr lang="en-US" altLang="ko-KR" dirty="0" smtClean="0"/>
              <a:t>(GNB)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버튼으로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삼항</a:t>
            </a:r>
            <a:r>
              <a:rPr lang="ko-KR" altLang="en-US" dirty="0" smtClean="0"/>
              <a:t> 연산자를 이용해서 스크롤 시 상단 바의 높이와 </a:t>
            </a:r>
            <a:r>
              <a:rPr lang="en-US" altLang="ko-KR" dirty="0" err="1" smtClean="0"/>
              <a:t>scrollY</a:t>
            </a:r>
            <a:r>
              <a:rPr lang="ko-KR" altLang="en-US" dirty="0" smtClean="0"/>
              <a:t>의 값을 비교해  </a:t>
            </a:r>
            <a:r>
              <a:rPr lang="en-US" altLang="ko-KR" dirty="0" err="1" smtClean="0"/>
              <a:t>scrollY</a:t>
            </a:r>
            <a:r>
              <a:rPr lang="ko-KR" altLang="en-US" dirty="0" smtClean="0"/>
              <a:t>의 값이 크다면 배경색과 텍스트 색상 변경됨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상단 영역의 햄버거 버튼으로 </a:t>
            </a:r>
            <a:r>
              <a:rPr lang="ko-KR" altLang="en-US" dirty="0"/>
              <a:t>열</a:t>
            </a:r>
            <a:r>
              <a:rPr lang="ko-KR" altLang="en-US" dirty="0" smtClean="0"/>
              <a:t>고 닫을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GNB</a:t>
            </a:r>
            <a:r>
              <a:rPr lang="ko-KR" altLang="en-US" dirty="0" smtClean="0"/>
              <a:t>의 하단 영역은 파도 애니메이션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메인화면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중앙에 위치한 텍스트는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슬라이드로 구성됨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슬라이드는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형식으로 시간이 지남에 따라 클래스</a:t>
            </a:r>
            <a:r>
              <a:rPr lang="en-US" altLang="ko-KR" dirty="0" smtClean="0"/>
              <a:t>‘on’</a:t>
            </a:r>
            <a:r>
              <a:rPr lang="ko-KR" altLang="en-US" smtClean="0"/>
              <a:t>이 추가 </a:t>
            </a:r>
            <a:r>
              <a:rPr lang="ko-KR" altLang="en-US" dirty="0" smtClean="0"/>
              <a:t>제거되며 </a:t>
            </a:r>
            <a:r>
              <a:rPr lang="en-US" altLang="ko-KR" dirty="0" smtClean="0"/>
              <a:t>opacity</a:t>
            </a:r>
            <a:r>
              <a:rPr lang="ko-KR" altLang="en-US" dirty="0" smtClean="0"/>
              <a:t>를 조절함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하단의 텍스트형식의 </a:t>
            </a:r>
            <a:r>
              <a:rPr lang="ko-KR" altLang="en-US" dirty="0" err="1"/>
              <a:t>블</a:t>
            </a:r>
            <a:r>
              <a:rPr lang="ko-KR" altLang="en-US" dirty="0" err="1" smtClean="0"/>
              <a:t>릿으로</a:t>
            </a:r>
            <a:r>
              <a:rPr lang="ko-KR" altLang="en-US" dirty="0" smtClean="0"/>
              <a:t> 슬라이드 변경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 자홍색 선을 통해 슬라이드의 진행 시간을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동영상은 무한 반복 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33600" y="2569029"/>
            <a:ext cx="4847771" cy="12337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1746" y="5370285"/>
            <a:ext cx="7945983" cy="564606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PIC, </a:t>
            </a:r>
            <a:r>
              <a:rPr lang="ko-KR" altLang="en-US" b="1" dirty="0" smtClean="0">
                <a:solidFill>
                  <a:schemeClr val="bg1"/>
                </a:solidFill>
              </a:rPr>
              <a:t>마스코트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PIC </a:t>
            </a:r>
            <a:r>
              <a:rPr lang="ko-KR" altLang="en-US" sz="2400" dirty="0" smtClean="0">
                <a:solidFill>
                  <a:srgbClr val="51B1B8"/>
                </a:solidFill>
              </a:rPr>
              <a:t>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액션을 통해 텍스트가 조금씩 움직임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표시되어 있는 텍스트들의 경우 스크롤함에 따라서 측면에서 중앙으로 이동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텍스트들의 애니메이션은 텍스트들의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값이 화면의 </a:t>
            </a:r>
            <a:r>
              <a:rPr lang="en-US" altLang="ko-KR" dirty="0" smtClean="0"/>
              <a:t>3/5</a:t>
            </a:r>
            <a:r>
              <a:rPr lang="ko-KR" altLang="en-US" dirty="0" smtClean="0"/>
              <a:t>일 때 발생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시 배경색이 두번째 소개 영역의 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바텀</a:t>
            </a:r>
            <a:r>
              <a:rPr lang="ko-KR" altLang="en-US" dirty="0" smtClean="0"/>
              <a:t> 기준으로 흰색</a:t>
            </a:r>
            <a:r>
              <a:rPr lang="en-US" altLang="ko-KR" dirty="0" smtClean="0"/>
              <a:t>&lt;-&gt;</a:t>
            </a:r>
            <a:r>
              <a:rPr lang="ko-KR" altLang="en-US" dirty="0" smtClean="0"/>
              <a:t>파란색으로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마스코트 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r>
              <a:rPr lang="ko-KR" altLang="en-US" sz="2400" dirty="0" smtClean="0">
                <a:solidFill>
                  <a:srgbClr val="51B1B8"/>
                </a:solidFill>
              </a:rPr>
              <a:t> 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영역 상단은 파도 애니메이션 무한반복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물방울과 물고기는 상하로 무한 반복 애니메이션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858878" y="4527577"/>
            <a:ext cx="673331" cy="839586"/>
          </a:xfrm>
          <a:prstGeom prst="straightConnector1">
            <a:avLst/>
          </a:prstGeom>
          <a:ln>
            <a:solidFill>
              <a:srgbClr val="F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0" y="3266902"/>
            <a:ext cx="3147576" cy="1113905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동영상 영역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하단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동영상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사진 클릭 시 유튜브 영상 재생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동영상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좌우로 이동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389173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하단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 smtClean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384</Words>
  <Application>Microsoft Office PowerPoint</Application>
  <PresentationFormat>와이드스크린</PresentationFormat>
  <Paragraphs>113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61</cp:revision>
  <dcterms:created xsi:type="dcterms:W3CDTF">2022-07-31T23:13:56Z</dcterms:created>
  <dcterms:modified xsi:type="dcterms:W3CDTF">2024-04-16T05:30:19Z</dcterms:modified>
</cp:coreProperties>
</file>